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Pintér Gergely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5400" dirty="0" smtClean="0"/>
              <a:t>A Föld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116439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Föld forgásának iránya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Föld mindig egy irányba forog. Nyugatról keletre, vagyis ha a földgömböt nézed, balról jobbra. Ezért van az, hogy a tőlünk keletebbre fekvő városokban hamarabb kel fel a Nap, mint nálunk, de hamarabb is nyugszik le. A nyugatabbra fekvő városokban pedig később látják meg a Napot, mint mi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33" y="3605349"/>
            <a:ext cx="8178420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2011680"/>
            <a:ext cx="4467497" cy="4264365"/>
          </a:xfrm>
        </p:spPr>
      </p:pic>
    </p:spTree>
    <p:extLst>
      <p:ext uri="{BB962C8B-B14F-4D97-AF65-F5344CB8AC3E}">
        <p14:creationId xmlns:p14="http://schemas.microsoft.com/office/powerpoint/2010/main" val="307087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Azt hitted mindent tudsz a Földről?</a:t>
            </a:r>
            <a:br>
              <a:rPr lang="hu-HU" dirty="0" smtClean="0"/>
            </a:br>
            <a:r>
              <a:rPr lang="hu-HU" sz="3200" dirty="0" smtClean="0"/>
              <a:t>Mondok 8 dolgot ami tuti, hogy nem ;)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Tudtad, hogy a Földön nem mindenhol ugyanolyan a gravitáció? Az Andokban például nagyobb a gravitáció, a Hudson-öbölben pedig kisebb. Ezt természetesen nem veszed észre, ha éppen ott állsz</a:t>
            </a:r>
            <a:r>
              <a:rPr lang="hu-HU" dirty="0" smtClean="0"/>
              <a:t>.</a:t>
            </a:r>
          </a:p>
          <a:p>
            <a:r>
              <a:rPr lang="hu-HU" dirty="0"/>
              <a:t>Azt tudtad, hogy az óceánokban annyi só van, hogy be lehetne vele teríteni a Föld teljes szárazföldét – 152 méter magasan</a:t>
            </a:r>
            <a:r>
              <a:rPr lang="hu-HU" dirty="0" smtClean="0"/>
              <a:t>?</a:t>
            </a:r>
          </a:p>
          <a:p>
            <a:r>
              <a:rPr lang="hu-HU" dirty="0"/>
              <a:t>Több bizonyíték is van arra, hogy a Földnek volt egy kisebb ikertestvére, amely az évmilliók alatt egyszer csak belecsapódott a Földbe</a:t>
            </a:r>
            <a:r>
              <a:rPr lang="hu-HU" dirty="0" smtClean="0"/>
              <a:t>.</a:t>
            </a:r>
          </a:p>
          <a:p>
            <a:r>
              <a:rPr lang="hu-HU" dirty="0"/>
              <a:t>Bár mindenki úgy tudja, a Nap melege nélkül nem lehetne túlélni, kutatások azt bizonyítják, hogy a Föld magja is képes olyan hőt adni, ami megmenthetne minket.</a:t>
            </a:r>
          </a:p>
        </p:txBody>
      </p:sp>
    </p:spTree>
    <p:extLst>
      <p:ext uri="{BB962C8B-B14F-4D97-AF65-F5344CB8AC3E}">
        <p14:creationId xmlns:p14="http://schemas.microsoft.com/office/powerpoint/2010/main" val="13997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Robbanó tavak: vannak olyan tavak, amelyek „felrobbannak”, ezzel pedig mérges gázokat bocsátanak a levegőbe. A </a:t>
            </a:r>
            <a:r>
              <a:rPr lang="hu-HU" dirty="0" err="1"/>
              <a:t>Kivu</a:t>
            </a:r>
            <a:r>
              <a:rPr lang="hu-HU" dirty="0"/>
              <a:t>-tóban például ezer évenként kipusztul az élővilág emiatt. A robbanó tavak gázkémiai összetétele különböző, azt azonban el lehet róluk mondani, hogy egy-egy kitörése végzetes lenne: a felszabaduló gázok miatt több millió ember halna meg</a:t>
            </a:r>
            <a:r>
              <a:rPr lang="hu-HU" dirty="0" smtClean="0"/>
              <a:t>.</a:t>
            </a:r>
          </a:p>
          <a:p>
            <a:r>
              <a:rPr lang="hu-HU" dirty="0"/>
              <a:t>A kutatások azt vizionálják, hogy a kontinensek újra egymás felé haladnak és ismét kialakulhat a szuperkontinens</a:t>
            </a:r>
            <a:r>
              <a:rPr lang="hu-HU" dirty="0" smtClean="0"/>
              <a:t>.</a:t>
            </a:r>
          </a:p>
          <a:p>
            <a:r>
              <a:rPr lang="hu-HU" dirty="0"/>
              <a:t>A tengerek és az óceánok tele vannak arannyal. Csak az a baj, hogy apró pikkelyekre bomlottak és így nem éri meg a befektetett energia, hogy </a:t>
            </a:r>
            <a:r>
              <a:rPr lang="hu-HU" dirty="0" err="1"/>
              <a:t>összegyűjtsék</a:t>
            </a:r>
            <a:r>
              <a:rPr lang="hu-HU" dirty="0"/>
              <a:t> ezeket</a:t>
            </a:r>
            <a:r>
              <a:rPr lang="hu-HU" dirty="0" smtClean="0"/>
              <a:t>.</a:t>
            </a:r>
          </a:p>
          <a:p>
            <a:r>
              <a:rPr lang="hu-HU" dirty="0"/>
              <a:t>Ha azt kérdezik tőletek, mi a legnagyobb élőlény a földön, valószínűleg a bálnát mondanátok. Nos, pedig helytelen, ugyanis nem más, mint egy gomba, amely az oregoni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err="1"/>
              <a:t>Mountainsban</a:t>
            </a:r>
            <a:r>
              <a:rPr lang="hu-HU" dirty="0"/>
              <a:t> él. Akkora, mint 1665 focipálya.</a:t>
            </a:r>
          </a:p>
        </p:txBody>
      </p:sp>
    </p:spTree>
    <p:extLst>
      <p:ext uri="{BB962C8B-B14F-4D97-AF65-F5344CB8AC3E}">
        <p14:creationId xmlns:p14="http://schemas.microsoft.com/office/powerpoint/2010/main" val="190143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Nyugi ez még nem minden!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596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Többek között..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u-HU" b="1" dirty="0"/>
              <a:t>A Föld nem gömb alakú</a:t>
            </a:r>
          </a:p>
          <a:p>
            <a:pPr fontAlgn="base"/>
            <a:r>
              <a:rPr lang="hu-HU" b="1" dirty="0"/>
              <a:t>A “Föld” megnevezés az angol-szász nyelvből ered</a:t>
            </a:r>
          </a:p>
          <a:p>
            <a:pPr fontAlgn="base"/>
            <a:r>
              <a:rPr lang="hu-HU" dirty="0"/>
              <a:t>Minden más bolygó a Naprendszerben valamilyen ógörög vagy római istenről kapta a nevét, a miénk miért ennyire egyszerű? A Föld (</a:t>
            </a:r>
            <a:r>
              <a:rPr lang="hu-HU" dirty="0" err="1"/>
              <a:t>Earth</a:t>
            </a:r>
            <a:r>
              <a:rPr lang="hu-HU" dirty="0"/>
              <a:t>) elnevezés az angolszász </a:t>
            </a:r>
            <a:r>
              <a:rPr lang="hu-HU" dirty="0" err="1"/>
              <a:t>Erda</a:t>
            </a:r>
            <a:r>
              <a:rPr lang="hu-HU" dirty="0"/>
              <a:t> szóból ered, amely földet, vagyis inkább termőföldet jelent, és nagyjából 1000 éves megnevezés. Ironikus, hogy épp ez a bolygó, amelynek 71%-át víz borítja, folyékony halmazállapotban.</a:t>
            </a:r>
          </a:p>
          <a:p>
            <a:pPr fontAlgn="base"/>
            <a:r>
              <a:rPr lang="hu-HU" b="1" dirty="0"/>
              <a:t>Egy nap nem kereken 24 óra</a:t>
            </a:r>
          </a:p>
          <a:p>
            <a:pPr fontAlgn="base"/>
            <a:r>
              <a:rPr lang="hu-HU" dirty="0"/>
              <a:t>Sokan panaszkodunk arra, hogy kevés a 24 óra ügyes-bajos dolgaink rendezésére – és igazunk is van, ugyanis 24 nem is áll rendelkezésünkre. A valóság az, hogy egy kerek nap 23 óra 56 perc és 4 másodpercből áll.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458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hu-HU" b="1" dirty="0"/>
              <a:t>A Föld sziámi ikre: a </a:t>
            </a:r>
            <a:r>
              <a:rPr lang="hu-HU" b="1" dirty="0" err="1"/>
              <a:t>Theia</a:t>
            </a:r>
            <a:endParaRPr lang="hu-HU" b="1" dirty="0"/>
          </a:p>
          <a:p>
            <a:pPr fontAlgn="base"/>
            <a:r>
              <a:rPr lang="hu-HU" dirty="0"/>
              <a:t>A tudósok csak manapság kezdik elismerni, hogy az elmélet bizonyítható tudományosan, miszerint a távoli múltban a Földnek ikertestvére is létezett, amelyet Theiának neveztek el, és nagyjából a Marssal megegyező mérete lehetett. 4,5 milliárd évvel ezelőtt a </a:t>
            </a:r>
            <a:r>
              <a:rPr lang="hu-HU" dirty="0" err="1"/>
              <a:t>Theia</a:t>
            </a:r>
            <a:r>
              <a:rPr lang="hu-HU" dirty="0"/>
              <a:t> a Földnek ütközött, és ebből a robbanásból szakadt le a Hold, majd kezdett keringeni a Föld gravitációs erejétől foglyul ejtve.</a:t>
            </a:r>
          </a:p>
          <a:p>
            <a:pPr fontAlgn="base"/>
            <a:r>
              <a:rPr lang="hu-HU" b="1" dirty="0"/>
              <a:t>A Föld legmagasabb pontja nem az Everest</a:t>
            </a:r>
          </a:p>
          <a:p>
            <a:pPr fontAlgn="base"/>
            <a:r>
              <a:rPr lang="hu-HU" dirty="0"/>
              <a:t>A leghíresebb ázsiai hegység nyilván a Himalája, és annak is legnagyobb “</a:t>
            </a:r>
            <a:r>
              <a:rPr lang="hu-HU" dirty="0" err="1"/>
              <a:t>celebe</a:t>
            </a:r>
            <a:r>
              <a:rPr lang="hu-HU" dirty="0"/>
              <a:t>” az Everest, amely 8.848-as magasságával állítólag a legmagasabb pont a Földön. Amennyiben viszont figyelembe vesszük, hogy a Föld nem tökéletesen gömb alakú, azaz az Egyenlítő mentén jóval nagyobb a kidomborodás, így az ott található hegyek a Föld középpontjától számítva magasabbra rúgnak, mint az Everest. Az </a:t>
            </a:r>
            <a:r>
              <a:rPr lang="hu-HU" dirty="0" smtClean="0"/>
              <a:t>Ecuadorban </a:t>
            </a:r>
            <a:r>
              <a:rPr lang="hu-HU" dirty="0"/>
              <a:t>található Mount Chimborazo ugyan a tengerszinttől mérve csupán 6.267 méter magas, mégis, ha a középpontól számítjuk a magasságát, úgy 8.681 métert kapunk, ami egy picivel fölülmúlja az Everest csúcsát.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06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Tudom, hogy már mindenki várja </a:t>
            </a:r>
            <a:r>
              <a:rPr lang="hu-HU" sz="4000" dirty="0"/>
              <a:t>ú</a:t>
            </a:r>
            <a:r>
              <a:rPr lang="hu-HU" sz="4000" dirty="0" smtClean="0"/>
              <a:t>gyhogy akkor mehet egy kis „rizsa”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Főbb adatok:</a:t>
            </a:r>
          </a:p>
          <a:p>
            <a:endParaRPr lang="hu-HU" sz="2800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17149"/>
              </p:ext>
            </p:extLst>
          </p:nvPr>
        </p:nvGraphicFramePr>
        <p:xfrm>
          <a:off x="3931919" y="2052510"/>
          <a:ext cx="7811590" cy="4700989"/>
        </p:xfrm>
        <a:graphic>
          <a:graphicData uri="http://schemas.openxmlformats.org/drawingml/2006/table">
            <a:tbl>
              <a:tblPr/>
              <a:tblGrid>
                <a:gridCol w="3443158">
                  <a:extLst>
                    <a:ext uri="{9D8B030D-6E8A-4147-A177-3AD203B41FA5}">
                      <a16:colId xmlns:a16="http://schemas.microsoft.com/office/drawing/2014/main" val="2268970490"/>
                    </a:ext>
                  </a:extLst>
                </a:gridCol>
                <a:gridCol w="4368432">
                  <a:extLst>
                    <a:ext uri="{9D8B030D-6E8A-4147-A177-3AD203B41FA5}">
                      <a16:colId xmlns:a16="http://schemas.microsoft.com/office/drawing/2014/main" val="1657864753"/>
                    </a:ext>
                  </a:extLst>
                </a:gridCol>
              </a:tblGrid>
              <a:tr h="325606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Átmérője:     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 12756 km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983258"/>
                  </a:ext>
                </a:extLst>
              </a:tr>
              <a:tr h="325606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Tömege: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5,9 trillió tonna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38095"/>
                  </a:ext>
                </a:extLst>
              </a:tr>
              <a:tr h="325606">
                <a:tc>
                  <a:txBody>
                    <a:bodyPr/>
                    <a:lstStyle/>
                    <a:p>
                      <a:r>
                        <a:rPr lang="hu-HU" sz="1400"/>
                        <a:t>Sűrűsége:</a:t>
                      </a:r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5,5 g/cm</a:t>
                      </a:r>
                      <a:r>
                        <a:rPr lang="hu-HU" sz="1400" baseline="30000">
                          <a:effectLst/>
                          <a:latin typeface="Tunga"/>
                        </a:rPr>
                        <a:t>3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07472"/>
                  </a:ext>
                </a:extLst>
              </a:tr>
              <a:tr h="569815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Legkisebb távolsága a Naptól: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147 millió km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5028"/>
                  </a:ext>
                </a:extLst>
              </a:tr>
              <a:tr h="569815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Legnagyobb távolsága a Naptól: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152 millió km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7380"/>
                  </a:ext>
                </a:extLst>
              </a:tr>
              <a:tr h="569815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unga"/>
                        </a:rPr>
                        <a:t>A nappal és éjszaka hossza:</a:t>
                      </a:r>
                      <a:endParaRPr lang="pt-BR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24 földi óra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679491"/>
                  </a:ext>
                </a:extLst>
              </a:tr>
              <a:tr h="325606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Az év hossza: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365 nap 5 óra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685713"/>
                  </a:ext>
                </a:extLst>
              </a:tr>
              <a:tr h="468093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Tengelyének dőlésszöge: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Tunga"/>
                        </a:rPr>
                        <a:t>23°27'</a:t>
                      </a:r>
                      <a:endParaRPr lang="hu-HU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406264"/>
                  </a:ext>
                </a:extLst>
              </a:tr>
              <a:tr h="569815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Tényleges forgási periódusa: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23 óra 56 pec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18577"/>
                  </a:ext>
                </a:extLst>
              </a:tr>
              <a:tr h="325606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Hőmérséklete: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-89°C - 58 °C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8339"/>
                  </a:ext>
                </a:extLst>
              </a:tr>
              <a:tr h="325606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unga"/>
                        </a:rPr>
                        <a:t>Holdjainak száma:</a:t>
                      </a:r>
                      <a:endParaRPr lang="hu-HU" sz="1400"/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</a:t>
                      </a:r>
                    </a:p>
                  </a:txBody>
                  <a:tcPr marL="71115" marR="71115" marT="35557" marB="35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98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2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Föld forgása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u-HU" dirty="0"/>
              <a:t>A Föld egy láthatatlan tengely körül forog. Úgy, mint amikor te egyhelyben megfordulsz, csak a Föld ezt folyamatosan, megállás nélkül teszi. Ez a tengely a Föld középpontján halad keresztül, és ha valóban létezne, akkor a sarkokon lyukasztaná át a Földet. A forgás egyik következménye és egyben bizonytéka is a napszakok váltakozása.</a:t>
            </a:r>
          </a:p>
          <a:p>
            <a:pPr fontAlgn="base"/>
            <a:r>
              <a:rPr lang="hu-HU" dirty="0"/>
              <a:t>Egy, a test belsejében lévő pont, vagy tengely körüli folyamatos mozgás.</a:t>
            </a:r>
          </a:p>
          <a:p>
            <a:pPr fontAlgn="base"/>
            <a:r>
              <a:rPr lang="hu-HU" b="1" dirty="0"/>
              <a:t>A Föld tengelye</a:t>
            </a:r>
          </a:p>
          <a:p>
            <a:pPr fontAlgn="base"/>
            <a:r>
              <a:rPr lang="hu-HU" dirty="0"/>
              <a:t>Az az egyenes, mely körül egy adott tárgy, jelen esetben a Föld forgó mozgást végez. A Föld forgástengelye 23,5 fokos szöget zár be az ekliptika, azaz a Nap körüli keringésének síkjával.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862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3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Nappal és éjszaka a Földön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Föld a Napból érkező napsugarak miatt élő bolygó. Minden élőlény a Napból kapja az energiát. A Nap azonban nem mindig süt. Azért van rendszeres időközönként éjszaka, mert a Föld „elfordul” a Naptól, vagyis a Földnek az az oldala, amelyen mi vagyunk, ilyenkor nem a Nap felé néz, hanem az ellenkező irányba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40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927</Words>
  <Application>Microsoft Office PowerPoint</Application>
  <PresentationFormat>Szélesvásznú</PresentationFormat>
  <Paragraphs>56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Tunga</vt:lpstr>
      <vt:lpstr>Wingdings 3</vt:lpstr>
      <vt:lpstr>Ion</vt:lpstr>
      <vt:lpstr>Pintér Gergely</vt:lpstr>
      <vt:lpstr>Azt hitted mindent tudsz a Földről? Mondok 8 dolgot ami tuti, hogy nem ;)</vt:lpstr>
      <vt:lpstr>PowerPoint-bemutató</vt:lpstr>
      <vt:lpstr>Nyugi ez még nem minden!</vt:lpstr>
      <vt:lpstr>Többek között..</vt:lpstr>
      <vt:lpstr>PowerPoint-bemutató</vt:lpstr>
      <vt:lpstr>Tudom, hogy már mindenki várja úgyhogy akkor mehet egy kis „rizsa”</vt:lpstr>
      <vt:lpstr>A Föld forgása</vt:lpstr>
      <vt:lpstr>Nappal és éjszaka a Földön</vt:lpstr>
      <vt:lpstr>A Föld forgásának iránya</vt:lpstr>
      <vt:lpstr>Köszönöm a figyelmet.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Pintér Gergely</dc:title>
  <dc:creator>Windows User</dc:creator>
  <cp:lastModifiedBy>Windows User</cp:lastModifiedBy>
  <cp:revision>6</cp:revision>
  <dcterms:created xsi:type="dcterms:W3CDTF">2016-03-20T20:01:08Z</dcterms:created>
  <dcterms:modified xsi:type="dcterms:W3CDTF">2016-03-20T21:03:30Z</dcterms:modified>
</cp:coreProperties>
</file>